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54cfffb07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54cfffb07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57133fb10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57133fb10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57133fb10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57133fb10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a2ba6c91f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a2ba6c91f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63296219c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63296219c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63cdb1104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63cdb1104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63cdb1104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63cdb11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70375" y="1449025"/>
            <a:ext cx="6082200" cy="10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Presentation on the paper Computational Fluid Dynamics Simulation with Lattice Boltzmann Technique..</a:t>
            </a:r>
            <a:endParaRPr sz="2500"/>
          </a:p>
        </p:txBody>
      </p:sp>
      <p:sp>
        <p:nvSpPr>
          <p:cNvPr id="229" name="Google Shape;229;p17"/>
          <p:cNvSpPr txBox="1"/>
          <p:nvPr/>
        </p:nvSpPr>
        <p:spPr>
          <a:xfrm>
            <a:off x="3260950" y="2825013"/>
            <a:ext cx="24675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Ashiful Hasan Shadman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ID: 22341072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17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17"/>
          <p:cNvSpPr txBox="1"/>
          <p:nvPr/>
        </p:nvSpPr>
        <p:spPr>
          <a:xfrm>
            <a:off x="7210500" y="3890425"/>
            <a:ext cx="13920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ST: Mehnaz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RA: Amit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17"/>
          <p:cNvSpPr txBox="1"/>
          <p:nvPr/>
        </p:nvSpPr>
        <p:spPr>
          <a:xfrm>
            <a:off x="4101950" y="535200"/>
            <a:ext cx="27903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Group Number:  9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3" name="Google Shape;233;p17"/>
          <p:cNvSpPr txBox="1"/>
          <p:nvPr/>
        </p:nvSpPr>
        <p:spPr>
          <a:xfrm>
            <a:off x="5598500" y="2825013"/>
            <a:ext cx="18948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Nures Saba Tiana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ID: 23166007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4" name="Google Shape;234;p17"/>
          <p:cNvSpPr txBox="1"/>
          <p:nvPr/>
        </p:nvSpPr>
        <p:spPr>
          <a:xfrm>
            <a:off x="7389975" y="2812825"/>
            <a:ext cx="16626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Azrin Hossain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ID: 23173001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17"/>
          <p:cNvSpPr txBox="1"/>
          <p:nvPr/>
        </p:nvSpPr>
        <p:spPr>
          <a:xfrm>
            <a:off x="4644450" y="3890413"/>
            <a:ext cx="21201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Afrin Binta Amzad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</a:t>
            </a: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 23166029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8"/>
          <p:cNvSpPr txBox="1"/>
          <p:nvPr/>
        </p:nvSpPr>
        <p:spPr>
          <a:xfrm>
            <a:off x="1928825" y="1530200"/>
            <a:ext cx="6407700" cy="29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Explore fluid behavior at microscopic and macroscopic scales.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Lattice Boltzmann method offers a unique vantage point for efficient fluid flow simulation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1" name="Google Shape;241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Introduction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8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9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9" name="Google Shape;249;p19"/>
          <p:cNvSpPr txBox="1"/>
          <p:nvPr/>
        </p:nvSpPr>
        <p:spPr>
          <a:xfrm>
            <a:off x="1448025" y="16073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Gain nuanced understanding of fluid behavior at various scales.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Utilize Lattice Boltzmann method for detailed and efficient fluid flow simulation.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Explore impact of viscosity variation and study wind flow around urban buildings.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0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20"/>
          <p:cNvSpPr txBox="1"/>
          <p:nvPr/>
        </p:nvSpPr>
        <p:spPr>
          <a:xfrm>
            <a:off x="1422300" y="15752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Lattice Boltzmann Method (LBM):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○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Based on microscopic and kinetic theory of gases.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○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Applied to various scenarios, from turbulence to    quantum-relativistic fluids.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○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Widely used for airfoil flow, plume dynamics, and more.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Data Analysis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1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3" name="Google Shape;263;p21"/>
          <p:cNvSpPr txBox="1"/>
          <p:nvPr/>
        </p:nvSpPr>
        <p:spPr>
          <a:xfrm>
            <a:off x="1460900" y="1635875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Spatial grid dimensions: 400 cells (x) x 100 cells (y).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○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Kinematic viscosity parameter (τ) set at 0.53.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○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Foundation for comprehensive fluid system simulation.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Prototype Implementation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2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0" name="Google Shape;270;p22"/>
          <p:cNvSpPr txBox="1"/>
          <p:nvPr/>
        </p:nvSpPr>
        <p:spPr>
          <a:xfrm>
            <a:off x="1460900" y="14530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Setup lattice dimensions and temporal parameters.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Explore streaming and collision processes.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Integrate curl calculation for vorticity visualization.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Capture macroscopic fluid behavior effectively.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Result Analysis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3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7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7" name="Google Shape;277;p23"/>
          <p:cNvSpPr txBox="1"/>
          <p:nvPr/>
        </p:nvSpPr>
        <p:spPr>
          <a:xfrm>
            <a:off x="1460900" y="1648075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Simulation configuration: 10,000 iterations.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Explore impact of kinematic viscosity parameter (τ) on fluid behavior.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Gain insights into simulated fluid system dynamics.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Real-World Applications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4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8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4" name="Google Shape;284;p24"/>
          <p:cNvSpPr txBox="1"/>
          <p:nvPr/>
        </p:nvSpPr>
        <p:spPr>
          <a:xfrm>
            <a:off x="1460900" y="1648075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Aerospace, automotive, and environmental engineering.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Optimization of engineering systems.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Problem-solving in diverse industries.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5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9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25"/>
          <p:cNvSpPr txBox="1"/>
          <p:nvPr/>
        </p:nvSpPr>
        <p:spPr>
          <a:xfrm>
            <a:off x="1460900" y="1648075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Emphasize significance of Lattice Boltzmann Technique.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Encourage further exploration and application of CFD simulations.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Recognize potential to address real-world challenges and drive innovation.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